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265" r:id="rId3"/>
    <p:sldId id="264" r:id="rId4"/>
    <p:sldId id="259" r:id="rId5"/>
    <p:sldId id="260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2545" autoAdjust="0"/>
  </p:normalViewPr>
  <p:slideViewPr>
    <p:cSldViewPr snapToGrid="0">
      <p:cViewPr varScale="1">
        <p:scale>
          <a:sx n="62" d="100"/>
          <a:sy n="62" d="100"/>
        </p:scale>
        <p:origin x="79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FD438-57A0-4256-AB2C-62E390A3EEE9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102E85-F9DE-43C5-9DD8-F8E38A1CE2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569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102E85-F9DE-43C5-9DD8-F8E38A1CE2EB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632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02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3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642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041837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770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8362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49927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75768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9173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526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05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737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4888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96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297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0255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3002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F6447-1E01-44DE-BBDC-4901EBF2651D}" type="datetimeFigureOut">
              <a:rPr lang="en-US" smtClean="0"/>
              <a:t>2/10/2021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5B753-D163-4B0B-856A-C650A9EA46B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927012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0085" y="-108492"/>
            <a:ext cx="1872366" cy="1356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394" y="1236138"/>
            <a:ext cx="9620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Ministry of Commerce, International Trade, Investment, Enterprise Development and Consumer Affairs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2216" y="1738078"/>
            <a:ext cx="10966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ESSENTIAL SERVICES ALLOWED TO OPERATE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0" y="3318570"/>
            <a:ext cx="38997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Financial or Banking Services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Public or Private Electricity, Water, Telecommunication and other utility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Supermarkets, Mini-marts, Small Shops, Bakeries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Food supply &amp; Preparation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Gas Station and Petroleum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Hardware Stores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4018844" y="3310594"/>
            <a:ext cx="371984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Food Trucks and Food stalls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Restaurants</a:t>
            </a:r>
          </a:p>
          <a:p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Hotel and Guest House Restaurants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Hotels</a:t>
            </a:r>
          </a:p>
          <a:p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Manufacturing &amp; Export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Farming &amp; Fishing Activities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Telecommunications services</a:t>
            </a: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2216" y="2524336"/>
            <a:ext cx="11153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Existing Measures are expected to continue until </a:t>
            </a:r>
            <a:r>
              <a:rPr lang="en-US" b="1" dirty="0">
                <a:solidFill>
                  <a:srgbClr val="FFFF00"/>
                </a:solidFill>
              </a:rPr>
              <a:t>February 16, 2021 </a:t>
            </a:r>
            <a:r>
              <a:rPr lang="en-US" b="1" dirty="0"/>
              <a:t>with the operation of the following Approved Activities/Businesses: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738692" y="3310594"/>
            <a:ext cx="405899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Vending of Food or Agricultural Produce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Automobile Garages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Tire supply and Repair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Auto Parts Supply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Law Offices</a:t>
            </a:r>
          </a:p>
          <a:p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Accounting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Judiciary</a:t>
            </a:r>
          </a:p>
        </p:txBody>
      </p:sp>
    </p:spTree>
    <p:extLst>
      <p:ext uri="{BB962C8B-B14F-4D97-AF65-F5344CB8AC3E}">
        <p14:creationId xmlns:p14="http://schemas.microsoft.com/office/powerpoint/2010/main" val="3981251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0085" y="-108492"/>
            <a:ext cx="1872366" cy="1356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394" y="1236138"/>
            <a:ext cx="9620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Ministry of Commerce, International Trade, Investment, Enterprise Development and Consumer Affairs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2216" y="1738078"/>
            <a:ext cx="109667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ESSENTIAL SERVICES ALLOWED TO OPERATE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069144" y="3318570"/>
            <a:ext cx="3770141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Health Services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Call Centres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Public Service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 National Emergency Management Organization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Sanitation and Solid Waste Management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02216" y="2524336"/>
            <a:ext cx="111531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Existing Measures are expected to continue until </a:t>
            </a:r>
            <a:r>
              <a:rPr lang="en-US" b="1" dirty="0">
                <a:solidFill>
                  <a:srgbClr val="FFFF00"/>
                </a:solidFill>
              </a:rPr>
              <a:t>February 16, 2021 </a:t>
            </a:r>
            <a:r>
              <a:rPr lang="en-US" b="1" dirty="0"/>
              <a:t>with the operation of the following Approved Activities/Businesses: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063176" y="3310594"/>
            <a:ext cx="320743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Police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Fire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Emergency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Air and Sea 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Safety and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Private Security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118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0085" y="25739"/>
            <a:ext cx="1872366" cy="1356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394" y="1236138"/>
            <a:ext cx="9620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Ministry of Commerce, International Trade, Investment, Enterprise Development and Consumer Affairs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2216" y="1738078"/>
            <a:ext cx="109667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ESSENTIAL SERVICES ALLOWED TO OPERATE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72491" y="3310594"/>
            <a:ext cx="7315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Computer Sales, Servicing and Repairs – to be added to the schedule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37277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0085" y="25739"/>
            <a:ext cx="1872366" cy="1356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394" y="1236138"/>
            <a:ext cx="9620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Ministry of Commerce, International Trade, Investment, Enterprise Development and Consumer Affairs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5091" y="1738078"/>
            <a:ext cx="97575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RESTRICTIONS ON SALE AND DISPOSAL OF INTOXICATING LIQUOUR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6731" y="2884946"/>
            <a:ext cx="1011591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en-US" sz="4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existing restrictions on sale and disposal of intoxicating liquor will remain in Effect until </a:t>
            </a:r>
            <a:r>
              <a:rPr lang="en-US" sz="4000" b="1" dirty="0">
                <a:solidFill>
                  <a:srgbClr val="FFFF00"/>
                </a:solidFill>
              </a:rPr>
              <a:t>February 24, 2021</a:t>
            </a:r>
            <a:r>
              <a:rPr lang="en-US" sz="40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</a:t>
            </a:r>
          </a:p>
          <a:p>
            <a:endParaRPr lang="en-US" sz="4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sz="4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sz="40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0815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0085" y="25739"/>
            <a:ext cx="1872366" cy="1356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394" y="1236138"/>
            <a:ext cx="9620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Ministry of Commerce, International Trade, Investment, Enterprise Development and Consumer Affairs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5091" y="1738078"/>
            <a:ext cx="9757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STATE OF EMERGENCY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6731" y="2884946"/>
            <a:ext cx="10115917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State of Emergency and Current Curfew (7pm to 5am) will continue from </a:t>
            </a:r>
            <a:r>
              <a:rPr lang="en-US" sz="3200" b="1" dirty="0">
                <a:solidFill>
                  <a:srgbClr val="FFFF00"/>
                </a:solidFill>
              </a:rPr>
              <a:t>February 11 to May 16, 2021</a:t>
            </a:r>
            <a:r>
              <a:rPr lang="en-US" sz="32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.  However this can be reviewed, altered, amended or discontinued pursuant to regulations made by the Governor General. </a:t>
            </a:r>
          </a:p>
          <a:p>
            <a:endParaRPr lang="en-US" sz="32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en-US" sz="32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</a:p>
          <a:p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5139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100085" y="25739"/>
            <a:ext cx="1872366" cy="13563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8394" y="1236138"/>
            <a:ext cx="96206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Ministry of Commerce, International Trade, Investment, Enterprise Development and Consumer Affairs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25091" y="1738078"/>
            <a:ext cx="97575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AUTHORITY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6731" y="2884946"/>
            <a:ext cx="10115917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The legal authority for the continuation of the above measures will be dispatched shortly.</a:t>
            </a:r>
          </a:p>
          <a:p>
            <a:endParaRPr lang="en-US" sz="3200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en-US" sz="3200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</a:t>
            </a:r>
          </a:p>
          <a:p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endParaRPr lang="en-US" b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95153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114</TotalTime>
  <Words>361</Words>
  <Application>Microsoft Office PowerPoint</Application>
  <PresentationFormat>Widescreen</PresentationFormat>
  <Paragraphs>86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Bookman Old Style</vt:lpstr>
      <vt:lpstr>Calibri</vt:lpstr>
      <vt:lpstr>Rockwell</vt:lpstr>
      <vt:lpstr>Damask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Ricardo George</dc:creator>
  <cp:lastModifiedBy>Computer Store</cp:lastModifiedBy>
  <cp:revision>14</cp:revision>
  <dcterms:created xsi:type="dcterms:W3CDTF">2021-02-10T16:59:58Z</dcterms:created>
  <dcterms:modified xsi:type="dcterms:W3CDTF">2021-02-10T20:21:42Z</dcterms:modified>
</cp:coreProperties>
</file>